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24" Type="http://schemas.openxmlformats.org/officeDocument/2006/relationships/font" Target="fonts/MavenPro-bold.fntdata"/><Relationship Id="rId12" Type="http://schemas.openxmlformats.org/officeDocument/2006/relationships/slide" Target="slides/slide7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104eeb5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104eeb5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104eeb50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104eeb50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0b9ce90d4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0b9ce90d4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434ad97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434ad97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0b9ce90d4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0b9ce90d4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0b9ce90d4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0b9ce90d4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104eeb50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104eeb5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0b9ce90d4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0b9ce90d4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104eeb50d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104eeb50d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104eeb50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104eeb50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0b9ce90d4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0b9ce90d4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104eeb50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104eeb50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recoverysbc.org/the-rise-guid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68814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Reopening Guidelines for Santa Barbara County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Created by Nathan Cao, PublicSquare Reopening Ambassador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Business and Community Enhancement Program (SBCPEP)</a:t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303800" y="1597875"/>
            <a:ext cx="70305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to Santa Barbara County’s SBCPEP, a new voluntary program, to allow your business or organization to expand into adjacent outdoor areas in the </a:t>
            </a:r>
            <a:r>
              <a:rPr lang="en" u="sng"/>
              <a:t>unincorporated areas</a:t>
            </a:r>
            <a:r>
              <a:rPr lang="en"/>
              <a:t> of the county to accommodate required social distancing protocols and safe practices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1303800" y="2483400"/>
            <a:ext cx="76074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Nunito"/>
                <a:ea typeface="Nunito"/>
                <a:cs typeface="Nunito"/>
                <a:sym typeface="Nunito"/>
              </a:rPr>
              <a:t>Requirement: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Only businesses authorized to open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under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Governor’s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Reopening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Plan and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County’s RISE Guide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will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be granted a permit, however all may submit an application now to prepare for reopening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1303800" y="3641675"/>
            <a:ext cx="48195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Phase 1 - Public Roadside or Sidewalk Areas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Phase 2 - Private Property (ex. Parking Lots)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 Bill 1035 (Pending)</a:t>
            </a:r>
            <a:endParaRPr/>
          </a:p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1303800" y="1185150"/>
            <a:ext cx="7030500" cy="3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According to Trevor D. Large of Fauver, Large, Archbald &amp; Spray, LLP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passed as a law, AB 1035 will provide liability exemption for small businesses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Small businesses are those with 25 or fewer employees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Businesses must comply with all state and local health laws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Not liable for COVID </a:t>
            </a:r>
            <a:r>
              <a:rPr lang="en"/>
              <a:t>infections</a:t>
            </a:r>
            <a:r>
              <a:rPr lang="en"/>
              <a:t> on premises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Does not apply to gross negligence, intentional acts, or discriminatory conduct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Please call (833) 688-5551 to speak to a RISE Ambassador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/>
          <p:nvPr>
            <p:ph type="title"/>
          </p:nvPr>
        </p:nvSpPr>
        <p:spPr>
          <a:xfrm>
            <a:off x="824000" y="763600"/>
            <a:ext cx="8029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Sponsored by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PublicSquare COVID-19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Equity Internship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824000" y="763600"/>
            <a:ext cx="76965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reopening information can be found online: recoverysbc.org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Reopening All Facilities Must</a:t>
            </a:r>
            <a:endParaRPr/>
          </a:p>
        </p:txBody>
      </p:sp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Perform a detailed risk assessment and implement site-specific COVID-19 protection plan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Train employees on how to limit the spread of COVID-19, </a:t>
            </a:r>
            <a:r>
              <a:rPr lang="en"/>
              <a:t>including</a:t>
            </a:r>
            <a:r>
              <a:rPr lang="en"/>
              <a:t> how to screen themselves for symptoms and stay home if they have them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lang="en"/>
              <a:t>Implement individual control measures and screenings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Implement disinfecting protocols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5. Implement physical distancing guidelines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687150" y="938875"/>
            <a:ext cx="35142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read the RISE Guide which outlines the steps for reopening that can be safely taken in our community</a:t>
            </a:r>
            <a:endParaRPr/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 b="2980" l="2385" r="2175" t="2403"/>
          <a:stretch/>
        </p:blipFill>
        <p:spPr>
          <a:xfrm>
            <a:off x="4434575" y="991325"/>
            <a:ext cx="2671624" cy="341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4399988" y="4512175"/>
            <a:ext cx="2740800" cy="32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https://recoverysbc.org/the-rise-guide/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1303800" y="598575"/>
            <a:ext cx="82077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RISE</a:t>
            </a:r>
            <a:endParaRPr/>
          </a:p>
        </p:txBody>
      </p:sp>
      <p:sp>
        <p:nvSpPr>
          <p:cNvPr id="301" name="Google Shape;301;p17"/>
          <p:cNvSpPr txBox="1"/>
          <p:nvPr>
            <p:ph idx="1" type="body"/>
          </p:nvPr>
        </p:nvSpPr>
        <p:spPr>
          <a:xfrm>
            <a:off x="1303800" y="1298448"/>
            <a:ext cx="7030500" cy="3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Review guidance published by the State of CA and the County of SB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Perform a detailed risk assessment in accordance with the state guidelines for your industry and prepare a COVID-19 protection plan based on the guidance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Implement a site-specific COVID-19 protection plan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Review your industry specific guidance and complete your industry specific checklist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Complete the attestation by completing this form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6. Post the industry specific checklist and the attestation at your business to show your customers and employees you have reduced the risk and are open for business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7. An official from your local jurisdiction may conduct a site visit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Waivers</a:t>
            </a:r>
            <a:endParaRPr/>
          </a:p>
        </p:txBody>
      </p:sp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1303800" y="1111675"/>
            <a:ext cx="7030500" cy="4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According to Trevor D. Large of Fauver, Large, Archbald &amp; Spray, LLP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Employee Waivers- not likely to be effective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California, personal injury waiver is not effective, thus we have workers compensation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Contractors/Vendors Waivers - can be effective depending on existing agreements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Possible to amend a COVID agreement within the pre-existing contract with mutual agreement on both sides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Customer/Visitor Waivers (“sign before entering” waiver) - effective but complicated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Be careful about overreaching on a customer’s bargaining power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If you are an essential business, you may not be able to obtain a customer waiver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Premises Liability</a:t>
            </a:r>
            <a:endParaRPr/>
          </a:p>
        </p:txBody>
      </p:sp>
      <p:sp>
        <p:nvSpPr>
          <p:cNvPr id="313" name="Google Shape;313;p19"/>
          <p:cNvSpPr txBox="1"/>
          <p:nvPr>
            <p:ph idx="1" type="body"/>
          </p:nvPr>
        </p:nvSpPr>
        <p:spPr>
          <a:xfrm>
            <a:off x="1303800" y="1137950"/>
            <a:ext cx="6710400" cy="3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According to </a:t>
            </a:r>
            <a:r>
              <a:rPr b="1" lang="en"/>
              <a:t>Trevor D. Large of Fauver, Large, Archbald &amp; Spray, LLP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Premises liability = “businesses owe a duty of care to their patrons/cannot expose them to known or obvious danger”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Practical Considerations</a:t>
            </a:r>
            <a:endParaRPr b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Comply with federal, state, and local guidelines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Consider actions taken from competitors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Consider following most restrictive guidelines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Post warnings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Check insurance to see if pandemic protection exists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Mandatory Signage</a:t>
            </a:r>
            <a:endParaRPr/>
          </a:p>
        </p:txBody>
      </p:sp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1303800" y="1142025"/>
            <a:ext cx="6598800" cy="3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-Per the State of California and the </a:t>
            </a:r>
            <a:r>
              <a:rPr lang="en"/>
              <a:t>County</a:t>
            </a:r>
            <a:r>
              <a:rPr lang="en"/>
              <a:t> of Santa Barbara Health </a:t>
            </a:r>
            <a:r>
              <a:rPr lang="en"/>
              <a:t>Mandates</a:t>
            </a:r>
            <a:endParaRPr/>
          </a:p>
        </p:txBody>
      </p:sp>
      <p:pic>
        <p:nvPicPr>
          <p:cNvPr id="320" name="Google Shape;3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571" y="1893625"/>
            <a:ext cx="1987475" cy="2571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325" y="1762550"/>
            <a:ext cx="1966520" cy="3240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2" name="Google Shape;3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416" y="1893625"/>
            <a:ext cx="3372184" cy="26033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20"/>
          <p:cNvSpPr txBox="1"/>
          <p:nvPr/>
        </p:nvSpPr>
        <p:spPr>
          <a:xfrm>
            <a:off x="1303800" y="1376425"/>
            <a:ext cx="6058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-PDFs can be downloaded and printed online at “recoverysbc.org/signs/”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Informational Signage (optional)</a:t>
            </a:r>
            <a:endParaRPr/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37" y="1446950"/>
            <a:ext cx="8742326" cy="244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