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ec69a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ec69a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7ec69af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7ec69af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7ec69af4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7ec69af4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7ec69af4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7ec69af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7ec69af4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7ec69af4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7ec69af4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7ec69af4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92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842450" y="3943350"/>
            <a:ext cx="2959800" cy="58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194475" y="3438000"/>
            <a:ext cx="4430400" cy="1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Hecho por Luiza Rosa </a:t>
            </a:r>
            <a:endParaRPr sz="12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Traducido por  Jasmin Lopez </a:t>
            </a:r>
            <a:endParaRPr sz="12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Adaptado de World Health Organization </a:t>
            </a:r>
            <a:endParaRPr sz="12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Patrocinado por PublicSquare COVID-19 Equity Internship Project en </a:t>
            </a:r>
            <a:r>
              <a:rPr lang="en" sz="12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colaboracion</a:t>
            </a:r>
            <a:r>
              <a:rPr lang="en" sz="12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el Mental Health Working Group de el Santa Barbara Latinx &amp; Indigenous Migrant Response Task Force</a:t>
            </a:r>
            <a:endParaRPr sz="1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9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6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9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9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9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9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