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535184dcb3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535184dcb3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535184dcb3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535184dcb3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535184dcb3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535184dcb3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535184dcb3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535184dcb3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535184dcb3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535184dcb3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0" y="0"/>
            <a:ext cx="3000000" cy="16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C27BA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25925" y="0"/>
            <a:ext cx="4986446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1700" y="0"/>
            <a:ext cx="51435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1700" y="0"/>
            <a:ext cx="51435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1700" y="0"/>
            <a:ext cx="51435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1700" y="0"/>
            <a:ext cx="51435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1700" y="0"/>
            <a:ext cx="51435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