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980ba6aaf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980ba6aaf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980ba6aaf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980ba6aaf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80ba6aaf7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80ba6aaf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980ba6aaf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980ba6aaf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980ba6aaf7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980ba6aaf7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1775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7925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7925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170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170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765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