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97f8d18b8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97f8d18b8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97f8d18b8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97f8d18b8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97f8d18b8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97f8d18b8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97f8d18b86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97f8d18b86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97f8d18b86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97f8d18b8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97f8d18b8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97f8d18b8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277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795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765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3900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792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387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7925" y="0"/>
            <a:ext cx="51435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